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Первый шаг в профессию</c:v>
                </c:pt>
                <c:pt idx="1">
                  <c:v>Возможность дальнейшего трудоустройства</c:v>
                </c:pt>
                <c:pt idx="2">
                  <c:v>Интересно проведенное время</c:v>
                </c:pt>
                <c:pt idx="3">
                  <c:v>Неизбежная необходимость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78</c:v>
                </c:pt>
                <c:pt idx="1">
                  <c:v>68</c:v>
                </c:pt>
                <c:pt idx="2">
                  <c:v>23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EA-4241-938A-5F1561BD7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475604816"/>
        <c:axId val="475603376"/>
        <c:axId val="0"/>
      </c:bar3DChart>
      <c:valAx>
        <c:axId val="475603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5604816"/>
        <c:crosses val="autoZero"/>
        <c:crossBetween val="between"/>
      </c:valAx>
      <c:catAx>
        <c:axId val="475604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5603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251155146532605E-2"/>
          <c:y val="0"/>
          <c:w val="0.98374884485346736"/>
          <c:h val="0.8464630496385745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Насколько интересно присутствовать на практике?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Практика скучная,неинтересная</c:v>
                </c:pt>
                <c:pt idx="1">
                  <c:v>Практика скучная,руководителю неинтересно её вести</c:v>
                </c:pt>
                <c:pt idx="2">
                  <c:v>Атмосфера на практике обычная,формальная</c:v>
                </c:pt>
                <c:pt idx="3">
                  <c:v>На практике интересно,атмосфера доброжелательная</c:v>
                </c:pt>
                <c:pt idx="4">
                  <c:v>Практика очень увлекательная,проходит на одном дыхании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32</c:v>
                </c:pt>
                <c:pt idx="3">
                  <c:v>68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63-43B0-8E79-3DCA3A3E6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473329056"/>
        <c:axId val="473331216"/>
        <c:axId val="0"/>
      </c:bar3DChart>
      <c:valAx>
        <c:axId val="473331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3329056"/>
        <c:crosses val="autoZero"/>
        <c:crossBetween val="between"/>
      </c:valAx>
      <c:catAx>
        <c:axId val="473329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33312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 Для выполнения практики предлагается литература или указываются источники, руководитель объясняет непонятный материал</c:v>
                </c:pt>
                <c:pt idx="1">
                  <c:v>Руководитель практики не предлагает никаких самостоятельных заданий</c:v>
                </c:pt>
                <c:pt idx="2">
                  <c:v>Предлагаются задания для самостоятельного выполнения,но непонятно,как их выполнять</c:v>
                </c:pt>
                <c:pt idx="3">
                  <c:v>Руководитель предлагает задания для самостоятельного выполнения, но непонятно,как они оцениваются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89</c:v>
                </c:pt>
                <c:pt idx="1">
                  <c:v>13</c:v>
                </c:pt>
                <c:pt idx="2">
                  <c:v>7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10C-BD17-E35F46402F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 Для выполнения практики предлагается литература или указываются источники, руководитель объясняет непонятный материал</c:v>
                </c:pt>
                <c:pt idx="1">
                  <c:v>Руководитель практики не предлагает никаких самостоятельных заданий</c:v>
                </c:pt>
                <c:pt idx="2">
                  <c:v>Предлагаются задания для самостоятельного выполнения,но непонятно,как их выполнять</c:v>
                </c:pt>
                <c:pt idx="3">
                  <c:v>Руководитель предлагает задания для самостоятельного выполнения, но непонятно,как они оцениваются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1FDA-410C-BD17-E35F46402F1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 Для выполнения практики предлагается литература или указываются источники, руководитель объясняет непонятный материал</c:v>
                </c:pt>
                <c:pt idx="1">
                  <c:v>Руководитель практики не предлагает никаких самостоятельных заданий</c:v>
                </c:pt>
                <c:pt idx="2">
                  <c:v>Предлагаются задания для самостоятельного выполнения,но непонятно,как их выполнять</c:v>
                </c:pt>
                <c:pt idx="3">
                  <c:v>Руководитель предлагает задания для самостоятельного выполнения, но непонятно,как они оцениваются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1FDA-410C-BD17-E35F46402F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85305368"/>
        <c:axId val="285304648"/>
        <c:axId val="0"/>
      </c:bar3DChart>
      <c:catAx>
        <c:axId val="285305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304648"/>
        <c:crosses val="autoZero"/>
        <c:auto val="1"/>
        <c:lblAlgn val="ctr"/>
        <c:lblOffset val="100"/>
        <c:noMultiLvlLbl val="0"/>
      </c:catAx>
      <c:valAx>
        <c:axId val="28530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305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Руководитель практики объясняет,как выполнять,понятно,но формально</c:v>
                </c:pt>
                <c:pt idx="1">
                  <c:v>Руководитель  объясняет, как выполнять,понятно,подробно отвечает на вопросы </c:v>
                </c:pt>
                <c:pt idx="2">
                  <c:v>Руководитель практики практически не объясняет и не отвечает на вопросы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</c:v>
                </c:pt>
                <c:pt idx="1">
                  <c:v>86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B-4CF8-AA91-73DCDD64FC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357830912"/>
        <c:axId val="357829472"/>
        <c:axId val="0"/>
      </c:bar3DChart>
      <c:catAx>
        <c:axId val="357830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7829472"/>
        <c:crosses val="autoZero"/>
        <c:auto val="1"/>
        <c:lblAlgn val="ctr"/>
        <c:lblOffset val="100"/>
        <c:noMultiLvlLbl val="0"/>
      </c:catAx>
      <c:valAx>
        <c:axId val="357829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7830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Никакой дисциплины нет, студенты предоставлены сами себе</c:v>
                </c:pt>
                <c:pt idx="1">
                  <c:v>Руководитель четко проговаривает правила дисциплины, строго следит за её соблюдением</c:v>
                </c:pt>
                <c:pt idx="2">
                  <c:v>Руководитель следит за дисциплиной,но иногда  позволяет студентам отвлекаться</c:v>
                </c:pt>
                <c:pt idx="3">
                  <c:v>Руководитель четко следит за дисциплиной,требует отработки пропусков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65</c:v>
                </c:pt>
                <c:pt idx="2">
                  <c:v>36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E-47A8-A595-697B4DE35C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476754808"/>
        <c:axId val="476757688"/>
        <c:axId val="0"/>
      </c:bar3DChart>
      <c:catAx>
        <c:axId val="476754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6757688"/>
        <c:crosses val="autoZero"/>
        <c:auto val="1"/>
        <c:lblAlgn val="ctr"/>
        <c:lblOffset val="100"/>
        <c:noMultiLvlLbl val="0"/>
      </c:catAx>
      <c:valAx>
        <c:axId val="476757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6754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На 1 балл</c:v>
                </c:pt>
                <c:pt idx="1">
                  <c:v>На 2 балла</c:v>
                </c:pt>
                <c:pt idx="2">
                  <c:v>На 3 балла</c:v>
                </c:pt>
                <c:pt idx="3">
                  <c:v>На 4 балла</c:v>
                </c:pt>
                <c:pt idx="4">
                  <c:v>На 5 баллов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17</c:v>
                </c:pt>
                <c:pt idx="4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E-4A89-A8F7-D55AF384E6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553922616"/>
        <c:axId val="553920456"/>
        <c:axId val="0"/>
      </c:bar3DChart>
      <c:catAx>
        <c:axId val="553922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920456"/>
        <c:crosses val="autoZero"/>
        <c:auto val="1"/>
        <c:lblAlgn val="ctr"/>
        <c:lblOffset val="100"/>
        <c:noMultiLvlLbl val="0"/>
      </c:catAx>
      <c:valAx>
        <c:axId val="553920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922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Нет</c:v>
                </c:pt>
                <c:pt idx="1">
                  <c:v>Трудности при оформлении на практику</c:v>
                </c:pt>
                <c:pt idx="2">
                  <c:v>Мои личностные качества</c:v>
                </c:pt>
                <c:pt idx="3">
                  <c:v>Недостаточно хорошая организация практики со стороны учебного заведения</c:v>
                </c:pt>
                <c:pt idx="4">
                  <c:v>Другое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97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C4-43FC-846A-59E582C82A5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553921176"/>
        <c:axId val="553921896"/>
        <c:axId val="0"/>
      </c:bar3DChart>
      <c:catAx>
        <c:axId val="553921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921896"/>
        <c:crosses val="autoZero"/>
        <c:auto val="1"/>
        <c:lblAlgn val="ctr"/>
        <c:lblOffset val="100"/>
        <c:noMultiLvlLbl val="0"/>
      </c:catAx>
      <c:valAx>
        <c:axId val="553921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921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Я ещё больше убедился в правильности выбора профессии</c:v>
                </c:pt>
                <c:pt idx="1">
                  <c:v>Практика разочеровала меня в выбранной профессии</c:v>
                </c:pt>
                <c:pt idx="2">
                  <c:v>Практика носила формальный характер</c:v>
                </c:pt>
                <c:pt idx="3">
                  <c:v>Практика обнаружила пробелы в моей подготовке</c:v>
                </c:pt>
                <c:pt idx="4">
                  <c:v>Другое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83</c:v>
                </c:pt>
                <c:pt idx="1">
                  <c:v>10</c:v>
                </c:pt>
                <c:pt idx="2">
                  <c:v>17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F-4BA1-8FEE-BA117AE55F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683480976"/>
        <c:axId val="683481696"/>
        <c:axId val="0"/>
      </c:bar3DChart>
      <c:catAx>
        <c:axId val="68348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3481696"/>
        <c:crosses val="autoZero"/>
        <c:auto val="1"/>
        <c:lblAlgn val="ctr"/>
        <c:lblOffset val="100"/>
        <c:noMultiLvlLbl val="0"/>
      </c:catAx>
      <c:valAx>
        <c:axId val="683481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3480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B23-40B7-927A-B0C241C45F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115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3-40B7-927A-B0C241C45F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683480616"/>
        <c:axId val="351059720"/>
        <c:axId val="0"/>
      </c:bar3DChart>
      <c:catAx>
        <c:axId val="683480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1059720"/>
        <c:crosses val="autoZero"/>
        <c:auto val="1"/>
        <c:lblAlgn val="ctr"/>
        <c:lblOffset val="100"/>
        <c:noMultiLvlLbl val="0"/>
      </c:catAx>
      <c:valAx>
        <c:axId val="351059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3480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20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2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10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52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16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22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76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44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68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27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49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06891-C1DC-4E48-A370-DEDF91CC0B5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FBDEEE1-8693-4B65-9265-164046D0AC4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24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52F65-BA2B-9FCA-36B0-8266E39F3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201002"/>
            <a:ext cx="7766936" cy="3916907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4400" dirty="0"/>
              <a:t>Итоги</a:t>
            </a:r>
            <a:br>
              <a:rPr lang="ru-RU" sz="4400" dirty="0"/>
            </a:br>
            <a:r>
              <a:rPr lang="ru-RU" sz="4400" dirty="0"/>
              <a:t>анкетирования студентов выпускных групп специальности 40.02.02 «Правоохранительная деятельность» о прохождении производственной практики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B5BFB6-167C-9913-7D90-2A593ED59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5363569"/>
            <a:ext cx="7766936" cy="395785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990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EACE3-95F5-782D-614F-158B5E9F3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Целью анкетирования являлось:</a:t>
            </a:r>
            <a:br>
              <a:rPr lang="ru-RU" b="1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-</a:t>
            </a:r>
            <a:r>
              <a:rPr lang="ru-RU" b="1" dirty="0"/>
              <a:t>установление «обратной связи» со студентами выпускных групп ПД, с целью дальнейшего улучшения организации практики для обучающихся выпускных курсов.</a:t>
            </a:r>
            <a:br>
              <a:rPr lang="ru-RU" b="1" dirty="0"/>
            </a:br>
            <a:r>
              <a:rPr lang="ru-RU" b="1" dirty="0"/>
              <a:t>В анкетировании приняло участие 122 студента, из 142 планируемых выпускников 2024 года. </a:t>
            </a:r>
          </a:p>
        </p:txBody>
      </p:sp>
    </p:spTree>
    <p:extLst>
      <p:ext uri="{BB962C8B-B14F-4D97-AF65-F5344CB8AC3E}">
        <p14:creationId xmlns:p14="http://schemas.microsoft.com/office/powerpoint/2010/main" val="99043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ED0F2-30F7-B7F2-7492-1385BA0D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Для Вас практика-это: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EBDE8CB-5F5B-0F3F-E3D7-C3F0EE1528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395480"/>
              </p:ext>
            </p:extLst>
          </p:nvPr>
        </p:nvGraphicFramePr>
        <p:xfrm>
          <a:off x="677862" y="1241946"/>
          <a:ext cx="10158459" cy="480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402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82314-BF49-F368-AE5B-87D8796A4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Насколько интересно присутствовать на практике?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7B572207-EFE2-A66C-6BC1-497D1CD5C5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1722390"/>
              </p:ext>
            </p:extLst>
          </p:nvPr>
        </p:nvGraphicFramePr>
        <p:xfrm>
          <a:off x="786871" y="1323832"/>
          <a:ext cx="9790143" cy="5158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428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776E8-BB50-8956-5AC3-55831A42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Помощь со стороны руководителя практикой в организации самостоятельной работы студента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3516D4E-34F1-A291-3C09-83FB9E87F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49727"/>
              </p:ext>
            </p:extLst>
          </p:nvPr>
        </p:nvGraphicFramePr>
        <p:xfrm>
          <a:off x="1037230" y="1555845"/>
          <a:ext cx="10017457" cy="469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0080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C7852-9C02-834A-3F7F-6DA71E3FB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Доступность выполнения отчета по практике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31F92CD-4BAE-C1ED-4C10-3A479A7F36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925201"/>
              </p:ext>
            </p:extLst>
          </p:nvPr>
        </p:nvGraphicFramePr>
        <p:xfrm>
          <a:off x="677863" y="1746914"/>
          <a:ext cx="8596312" cy="429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5063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40699-A797-CA72-6865-C04695B57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Дисциплина на практике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BC9C8A0-8418-8451-CF12-280D816970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6418237"/>
              </p:ext>
            </p:extLst>
          </p:nvPr>
        </p:nvGraphicFramePr>
        <p:xfrm>
          <a:off x="677863" y="1460310"/>
          <a:ext cx="8971104" cy="458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4159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2BBB0-064B-ADD3-EB3B-16B05EC1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Вы оценивайте результаты пройденной практики (по 5 бальной системе)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66DA552-C655-9A16-EF25-CB12F767C2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7730176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3597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15C2D7-6D6F-5FA6-34B4-DAE3156C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Пришлось ли Вам столкнуться с трудностями в ходе практики?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3F889EE3-E98C-E50D-7080-964E87B936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756012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5580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91231-7D1E-3896-2277-2CCB9D2E8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Вы оцениваете итоги практики с точки зрения результативности?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7E5295D-C5D6-0604-BF80-FE71B0C2A2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531860"/>
              </p:ext>
            </p:extLst>
          </p:nvPr>
        </p:nvGraphicFramePr>
        <p:xfrm>
          <a:off x="677863" y="1930400"/>
          <a:ext cx="9694436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2841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EFBF1-D737-2898-6257-43866B5FB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Удовлетворены ли Вы результатами практики?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666DCE2-5468-C310-5330-BF6CA2F855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673474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708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A69BC8-0AD2-5BF5-3314-CFA26369225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0501" y="532263"/>
            <a:ext cx="11591499" cy="5459104"/>
          </a:xfrm>
        </p:spPr>
        <p:txBody>
          <a:bodyPr>
            <a:normAutofit fontScale="92500"/>
          </a:bodyPr>
          <a:lstStyle/>
          <a:p>
            <a:r>
              <a:rPr lang="ru-RU" sz="2600" b="1" dirty="0"/>
              <a:t>-</a:t>
            </a:r>
            <a:r>
              <a:rPr lang="ru-RU" sz="2700" b="1" dirty="0"/>
              <a:t>Мне понравилась практика, но хотелось бы узнать работу других отделов.</a:t>
            </a:r>
          </a:p>
          <a:p>
            <a:r>
              <a:rPr lang="ru-RU" sz="2700" b="1" dirty="0"/>
              <a:t>-В каких-то моментах было не очень хорошее отношение, нет объяснения самостоятельных заданий. Не привлекали к интересным заданиям.</a:t>
            </a:r>
          </a:p>
          <a:p>
            <a:r>
              <a:rPr lang="ru-RU" sz="2700" b="1" dirty="0"/>
              <a:t>-Проходил практику в ППС, что требуется, чтобы после диплома я смог проходить службу в 1 роте, общий взвод.</a:t>
            </a:r>
          </a:p>
          <a:p>
            <a:r>
              <a:rPr lang="ru-RU" sz="2700" b="1" dirty="0"/>
              <a:t>-Практика была не очень интересная, только когда ездили понятыми.</a:t>
            </a:r>
          </a:p>
          <a:p>
            <a:r>
              <a:rPr lang="ru-RU" sz="2700" b="1" dirty="0"/>
              <a:t>-Я понял, что следствие мне не подходит.</a:t>
            </a:r>
          </a:p>
          <a:p>
            <a:r>
              <a:rPr lang="ru-RU" sz="2700" b="1" dirty="0"/>
              <a:t>-Ожидал что-то посерьёзнее.</a:t>
            </a:r>
          </a:p>
          <a:p>
            <a:r>
              <a:rPr lang="ru-RU" sz="2700" b="1" dirty="0"/>
              <a:t>-Нам сказали, что позвонят, когда мы были нужны, по итогу сами звонили и приезжали по собственной инициативе.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807344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403</TotalTime>
  <Words>239</Words>
  <Application>Microsoft Office PowerPoint</Application>
  <PresentationFormat>Широкоэкранный</PresentationFormat>
  <Paragraphs>19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Галерея</vt:lpstr>
      <vt:lpstr>     Итоги анкетирования студентов выпускных групп специальности 40.02.02 «Правоохранительная деятельность» о прохождении производственной практики</vt:lpstr>
      <vt:lpstr>Целью анкетирования являлось:   -установление «обратной связи» со студентами выпускных групп ПД, с целью дальнейшего улучшения организации практики для обучающихся выпускных курсов. В анкетировании приняло участие 122 студента, из 142 планируемых выпускников 2024 года. </vt:lpstr>
      <vt:lpstr>Для Вас практика-это:</vt:lpstr>
      <vt:lpstr>Насколько интересно присутствовать на практике?</vt:lpstr>
      <vt:lpstr>Помощь со стороны руководителя практикой в организации самостоятельной работы студента</vt:lpstr>
      <vt:lpstr>Доступность выполнения отчета по практике</vt:lpstr>
      <vt:lpstr>Дисциплина на практике</vt:lpstr>
      <vt:lpstr>Как Вы оценивайте результаты пройденной практики (по 5 бальной системе)</vt:lpstr>
      <vt:lpstr>Пришлось ли Вам столкнуться с трудностями в ходе практики?</vt:lpstr>
      <vt:lpstr>Как Вы оцениваете итоги практики с точки зрения результативности?</vt:lpstr>
      <vt:lpstr>Удовлетворены ли Вы результатами практики?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Анализ результатов анкетирования студентов 3 курса специальности «Правоохранительная деятельность» об удовлетворенности организацией и прохождением практики</dc:title>
  <dc:creator>Ольга Еленец</dc:creator>
  <cp:lastModifiedBy>Ольга Еленец</cp:lastModifiedBy>
  <cp:revision>16</cp:revision>
  <cp:lastPrinted>2024-01-24T01:14:39Z</cp:lastPrinted>
  <dcterms:created xsi:type="dcterms:W3CDTF">2023-10-16T01:11:24Z</dcterms:created>
  <dcterms:modified xsi:type="dcterms:W3CDTF">2024-01-24T01:19:15Z</dcterms:modified>
</cp:coreProperties>
</file>